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a Betorz Genové" userId="f1c3b141dc934e71" providerId="LiveId" clId="{93FE8C4A-E809-4D36-ACCE-430CBD858C52}"/>
    <pc:docChg chg="custSel modSld">
      <pc:chgData name="Alba Betorz Genové" userId="f1c3b141dc934e71" providerId="LiveId" clId="{93FE8C4A-E809-4D36-ACCE-430CBD858C52}" dt="2024-01-22T10:54:13.967" v="2" actId="313"/>
      <pc:docMkLst>
        <pc:docMk/>
      </pc:docMkLst>
      <pc:sldChg chg="modSp mod">
        <pc:chgData name="Alba Betorz Genové" userId="f1c3b141dc934e71" providerId="LiveId" clId="{93FE8C4A-E809-4D36-ACCE-430CBD858C52}" dt="2024-01-22T10:54:13.967" v="2" actId="313"/>
        <pc:sldMkLst>
          <pc:docMk/>
          <pc:sldMk cId="2817179439" sldId="274"/>
        </pc:sldMkLst>
        <pc:spChg chg="mod">
          <ac:chgData name="Alba Betorz Genové" userId="f1c3b141dc934e71" providerId="LiveId" clId="{93FE8C4A-E809-4D36-ACCE-430CBD858C52}" dt="2024-01-22T10:54:13.967" v="2" actId="313"/>
          <ac:spMkLst>
            <pc:docMk/>
            <pc:sldMk cId="2817179439" sldId="274"/>
            <ac:spMk id="3" creationId="{255088F5-0EC2-E28E-B5FE-39459F77F5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CEB0-DD56-49C0-4474-613649507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7A625-30CF-75CA-99B0-4E9ADCF83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6C8C0-0A9C-A033-E5BE-AD68F8B4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EB761-B816-ADCB-C118-087C949E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AD73C-020A-4E6B-2FCE-46AC6FAB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366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E47E-0B16-FEB3-2DC4-08A444AF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8FA81-B582-BDAB-5195-BE05ED4A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C68-E139-C134-7E69-8583F772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09D5F-9A3E-5283-4F4A-C46062CA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65B0-7DAD-6D60-799E-D3A82B34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865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98081A-4506-318D-F312-7A854029C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ED434-6621-BD64-EB89-510118226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66318-1604-A197-1A44-802BB7E0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573F1-AB5B-17F3-8F12-73C18CD2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34C9F-3A83-261C-56BF-D5AE5EB1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751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DD48-9B4B-2534-53CB-CE7EBA2E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1020-90AA-A38D-8C40-818AE6BF8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15FFB-E23C-BECB-FC9A-3594924A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E5ECE-A4A8-9F16-41DF-61B7FFA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9471E-A537-BA14-6F62-BA89EDA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95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26C6-2FF0-4597-6B59-B4D9A09B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F48E7-48A8-A275-898B-C4974E40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E7C3-C400-C0BD-CA05-B32FF59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69E52-1602-42D1-DC3C-24809306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F1597-4C79-C942-5828-90AA19CA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9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2ACD-103D-7309-3559-60018DAB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17B75-0D62-FF72-B437-2F8325602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EEA75-3BBF-2982-0969-AD1BA2CBA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11741-F28E-D9EC-BC4E-785787E90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B0756-93F0-F481-CF85-89BF93D4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19097-E803-0F72-1F76-384803DC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194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8F7C-55F0-83F0-81F1-D8EDA969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1DE24-390B-6152-3DA6-29584951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3B605-4ACC-1943-F7C6-1F15152C2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DA873-04B0-77E9-6036-D0964443F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250EF-0701-B524-E7B6-13217AF42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F409B-14EF-866D-6814-9D5252B9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7A33B-4766-F485-6E60-5A2564A6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C0F9A-CB7F-7550-A144-8AFB1684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148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7578-49AD-2421-3D56-EC18EEB6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BAE05-EB23-96E8-D607-1A26B301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431E1-2257-8313-4604-3F616496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CE952-431E-A33C-EA91-3763599B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284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EF058-5555-CF11-EF89-C4F4535F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60FDF-08A6-5EBF-44AF-63DC5BA0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B5DA2-FEE5-3BCF-B9C9-6E03C624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253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0B64-9555-0524-BBFF-5D83B4BE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0359-2586-3E40-949B-C78E975A3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C5E7F-5FB3-954C-B012-8C1D900AC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A21B1-4940-D493-5047-DB4E13F3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2F953-8C4E-6469-5CE0-058CEC3B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19C0-FEED-40AE-D33A-E2192A6D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9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F07B-A721-9F21-7CF4-6E5E10E0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DD11D-3933-544C-C0EE-8D720A75F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BAFD6-D92E-684D-80F4-003195B19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6B4B5-5F9C-9626-6BBD-D79ED2B0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808BD-C46D-DE1F-CF81-8E4B2C1F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4F12E-D233-AC11-90DC-E3B333E8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875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D8FE3-4D30-27DE-B61F-D8CD5BAF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90A7E-37A2-2DA2-01AC-195387898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24B76-1638-E0C2-7B01-0136102BB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E0525-3C45-47C2-987D-32C2D4B67867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B4D89-7FD5-DBDE-8019-36AAFA96D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14B29-7FB7-D3FB-0D58-31393D2E0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D2F4-CBAD-4A65-AA64-C64898F348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0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59713AD-D8DF-F0F9-F167-98D0AD91E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552" y="-823722"/>
            <a:ext cx="12767103" cy="8505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1F6E6-B9B3-933D-AFEF-DF492D1A1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09601"/>
            <a:ext cx="9144000" cy="2705290"/>
          </a:xfrm>
        </p:spPr>
        <p:txBody>
          <a:bodyPr>
            <a:normAutofit fontScale="90000"/>
          </a:bodyPr>
          <a:lstStyle/>
          <a:p>
            <a:r>
              <a:rPr lang="ca-ES" sz="96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  <a:cs typeface="Times New Roman" panose="02020603050405020304" pitchFamily="18" charset="0"/>
              </a:rPr>
              <a:t>Animals del fons marí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088F5-0EC2-E28E-B5FE-39459F77F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1949" y="6025960"/>
            <a:ext cx="9144000" cy="1655762"/>
          </a:xfrm>
        </p:spPr>
        <p:txBody>
          <a:bodyPr>
            <a:normAutofit/>
          </a:bodyPr>
          <a:lstStyle/>
          <a:p>
            <a:r>
              <a:rPr lang="ca-ES" sz="4000" dirty="0">
                <a:latin typeface="Britannic Bold" panose="020B0903060703020204" pitchFamily="34" charset="0"/>
              </a:rPr>
              <a:t>Endevina qui és…</a:t>
            </a:r>
          </a:p>
        </p:txBody>
      </p:sp>
    </p:spTree>
    <p:extLst>
      <p:ext uri="{BB962C8B-B14F-4D97-AF65-F5344CB8AC3E}">
        <p14:creationId xmlns:p14="http://schemas.microsoft.com/office/powerpoint/2010/main" val="281717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izard&#10;&#10;Description automatically generated with medium confidence">
            <a:extLst>
              <a:ext uri="{FF2B5EF4-FFF2-40B4-BE49-F238E27FC236}">
                <a16:creationId xmlns:a16="http://schemas.microsoft.com/office/drawing/2014/main" id="{7B177138-8A27-0CC7-C657-7F56AD332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96800" cy="849953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4746" y="-180498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C 0.06901 2.22222E-6 0.125 0.05602 0.125 0.125 C 0.125 0.19398 0.06901 0.25 4.58333E-6 0.25 C -0.06901 0.25 -0.125 0.19398 -0.125 0.125 C -0.125 0.05602 -0.06901 2.22222E-6 4.58333E-6 2.22222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izard&#10;&#10;Description automatically generated with medium confidence">
            <a:extLst>
              <a:ext uri="{FF2B5EF4-FFF2-40B4-BE49-F238E27FC236}">
                <a16:creationId xmlns:a16="http://schemas.microsoft.com/office/drawing/2014/main" id="{C54BC91C-CCDC-75DD-124A-23003C972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96800" cy="8499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8820150" y="1074688"/>
            <a:ext cx="278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pop</a:t>
            </a:r>
          </a:p>
        </p:txBody>
      </p:sp>
    </p:spTree>
    <p:extLst>
      <p:ext uri="{BB962C8B-B14F-4D97-AF65-F5344CB8AC3E}">
        <p14:creationId xmlns:p14="http://schemas.microsoft.com/office/powerpoint/2010/main" val="236387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ark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9B56AEE5-EDA7-0E87-2F2B-047FF5A92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" y="0"/>
            <a:ext cx="12520694" cy="833143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2696" y="-199548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C 0.06901 0 0.125 0.05602 0.125 0.125 C 0.125 0.19398 0.06901 0.25 2.08333E-6 0.25 C -0.06901 0.25 -0.125 0.19398 -0.125 0.125 C -0.125 0.05602 -0.06901 0 2.08333E-6 0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ark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FDDC261C-DEE8-4620-84A0-194F947B3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" y="0"/>
            <a:ext cx="12520694" cy="8331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7848600" y="1455688"/>
            <a:ext cx="29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tauró</a:t>
            </a:r>
          </a:p>
        </p:txBody>
      </p:sp>
    </p:spTree>
    <p:extLst>
      <p:ext uri="{BB962C8B-B14F-4D97-AF65-F5344CB8AC3E}">
        <p14:creationId xmlns:p14="http://schemas.microsoft.com/office/powerpoint/2010/main" val="184586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in the ocean&#10;&#10;Description automatically generated with medium confidence">
            <a:extLst>
              <a:ext uri="{FF2B5EF4-FFF2-40B4-BE49-F238E27FC236}">
                <a16:creationId xmlns:a16="http://schemas.microsoft.com/office/drawing/2014/main" id="{9FBC2909-6185-83AD-3E6E-2D0000918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325" y="-666750"/>
            <a:ext cx="12820650" cy="85471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4596" y="-268128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C 0.06901 0 0.125 0.05602 0.125 0.125 C 0.125 0.19398 0.06901 0.25 -2.91667E-6 0.25 C -0.06901 0.25 -0.125 0.19398 -0.125 0.125 C -0.125 0.05602 -0.06901 0 -2.91667E-6 0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urtle swimming in the ocean&#10;&#10;Description automatically generated with medium confidence">
            <a:extLst>
              <a:ext uri="{FF2B5EF4-FFF2-40B4-BE49-F238E27FC236}">
                <a16:creationId xmlns:a16="http://schemas.microsoft.com/office/drawing/2014/main" id="{F604A1BE-5C1F-26C1-EDC8-ABBF9978B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325" y="-666750"/>
            <a:ext cx="12820650" cy="8547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1162050" y="903238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La tortuga marina</a:t>
            </a:r>
          </a:p>
        </p:txBody>
      </p:sp>
    </p:spTree>
    <p:extLst>
      <p:ext uri="{BB962C8B-B14F-4D97-AF65-F5344CB8AC3E}">
        <p14:creationId xmlns:p14="http://schemas.microsoft.com/office/powerpoint/2010/main" val="1163653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F0A8CE29-F981-2AF1-922D-76E33F505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4325"/>
            <a:ext cx="13533796" cy="748665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6646" y="-273843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C 0.06901 3.33333E-6 0.125 0.05602 0.125 0.125 C 0.125 0.19398 0.06901 0.25 -4.16667E-7 0.25 C -0.06901 0.25 -0.125 0.19398 -0.125 0.125 C -0.125 0.05602 -0.06901 3.33333E-6 -4.16667E-7 3.33333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93DC767E-6C22-BBA7-6722-6F3E4549B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4325"/>
            <a:ext cx="13533796" cy="748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8391525" y="1512838"/>
            <a:ext cx="4257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cranc</a:t>
            </a:r>
          </a:p>
        </p:txBody>
      </p:sp>
    </p:spTree>
    <p:extLst>
      <p:ext uri="{BB962C8B-B14F-4D97-AF65-F5344CB8AC3E}">
        <p14:creationId xmlns:p14="http://schemas.microsoft.com/office/powerpoint/2010/main" val="422160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tarfish&#10;&#10;Description automatically generated">
            <a:extLst>
              <a:ext uri="{FF2B5EF4-FFF2-40B4-BE49-F238E27FC236}">
                <a16:creationId xmlns:a16="http://schemas.microsoft.com/office/drawing/2014/main" id="{AE22D175-1F14-C92E-DE80-E01A64DBB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015" y="-1703070"/>
            <a:ext cx="13194030" cy="879602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2846" y="-333914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C 0.06901 3.33333E-6 0.125 0.05602 0.125 0.125 C 0.125 0.19398 0.06901 0.25 -4.16667E-7 0.25 C -0.06901 0.25 -0.125 0.19398 -0.125 0.125 C -0.125 0.05602 -0.06901 3.33333E-6 -4.16667E-7 3.33333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tarfish&#10;&#10;Description automatically generated">
            <a:extLst>
              <a:ext uri="{FF2B5EF4-FFF2-40B4-BE49-F238E27FC236}">
                <a16:creationId xmlns:a16="http://schemas.microsoft.com/office/drawing/2014/main" id="{B7A969D1-6EFB-0FBA-D0BB-7B82F26D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015" y="-1703070"/>
            <a:ext cx="13194030" cy="8796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647700" y="979438"/>
            <a:ext cx="3181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L’estrella de mar</a:t>
            </a:r>
          </a:p>
        </p:txBody>
      </p:sp>
    </p:spTree>
    <p:extLst>
      <p:ext uri="{BB962C8B-B14F-4D97-AF65-F5344CB8AC3E}">
        <p14:creationId xmlns:p14="http://schemas.microsoft.com/office/powerpoint/2010/main" val="212022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phins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DE7155CA-1327-8F7D-E15C-BEAD8D8D0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2025"/>
            <a:ext cx="12192000" cy="812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6146" y="-2228850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C 0.06901 -2.22222E-6 0.125 0.05602 0.125 0.125 C 0.125 0.19398 0.06901 0.25 4.58333E-6 0.25 C -0.06901 0.25 -0.125 0.19398 -0.125 0.125 C -0.125 0.05602 -0.06901 -2.22222E-6 4.58333E-6 -2.22222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phins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DE7155CA-1327-8F7D-E15C-BEAD8D8D0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2025"/>
            <a:ext cx="12192000" cy="81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1676399" y="5114924"/>
            <a:ext cx="400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72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dofí</a:t>
            </a:r>
          </a:p>
        </p:txBody>
      </p:sp>
    </p:spTree>
    <p:extLst>
      <p:ext uri="{BB962C8B-B14F-4D97-AF65-F5344CB8AC3E}">
        <p14:creationId xmlns:p14="http://schemas.microsoft.com/office/powerpoint/2010/main" val="302284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E541114A-2B3D-7AEE-1D77-F481A2B23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375" y="-209550"/>
            <a:ext cx="12858750" cy="85725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2946" y="-199548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C 0.06901 0 0.125 0.05602 0.125 0.125 C 0.125 0.19398 0.06901 0.25 4.58333E-6 0.25 C -0.06901 0.25 -0.125 0.19398 -0.125 0.125 C -0.125 0.05602 -0.06901 0 4.58333E-6 0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C1CCE4D0-6E63-731F-50EC-6C4B2BCA8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375" y="-209550"/>
            <a:ext cx="12858750" cy="857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7696200" y="517404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peix pallasso</a:t>
            </a:r>
          </a:p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i l’anemone</a:t>
            </a:r>
          </a:p>
        </p:txBody>
      </p:sp>
    </p:spTree>
    <p:extLst>
      <p:ext uri="{BB962C8B-B14F-4D97-AF65-F5344CB8AC3E}">
        <p14:creationId xmlns:p14="http://schemas.microsoft.com/office/powerpoint/2010/main" val="244338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ipefish, fish, walrus&#10;&#10;Description automatically generated">
            <a:extLst>
              <a:ext uri="{FF2B5EF4-FFF2-40B4-BE49-F238E27FC236}">
                <a16:creationId xmlns:a16="http://schemas.microsoft.com/office/drawing/2014/main" id="{B512E097-7DF3-D4CF-F1B6-2039E6EBA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1503"/>
            <a:ext cx="12655461" cy="968000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8174" y="-3614738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C 0.06901 1.11111E-6 0.125 0.05602 0.125 0.125 C 0.125 0.19398 0.06901 0.25 4.58333E-6 0.25 C -0.06901 0.25 -0.125 0.19398 -0.125 0.125 C -0.125 0.05602 -0.06901 1.11111E-6 4.58333E-6 1.11111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ipefish, fish, walrus&#10;&#10;Description automatically generated">
            <a:extLst>
              <a:ext uri="{FF2B5EF4-FFF2-40B4-BE49-F238E27FC236}">
                <a16:creationId xmlns:a16="http://schemas.microsoft.com/office/drawing/2014/main" id="{EDE4E50E-FA04-3B3C-41B2-EE404F805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1503"/>
            <a:ext cx="12655461" cy="968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2628900" y="3779788"/>
            <a:ext cx="3181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El cavallet de mar</a:t>
            </a:r>
          </a:p>
        </p:txBody>
      </p:sp>
    </p:spTree>
    <p:extLst>
      <p:ext uri="{BB962C8B-B14F-4D97-AF65-F5344CB8AC3E}">
        <p14:creationId xmlns:p14="http://schemas.microsoft.com/office/powerpoint/2010/main" val="32107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jellyfish&#10;&#10;Description automatically generated with medium confidence">
            <a:extLst>
              <a:ext uri="{FF2B5EF4-FFF2-40B4-BE49-F238E27FC236}">
                <a16:creationId xmlns:a16="http://schemas.microsoft.com/office/drawing/2014/main" id="{B6DBB9E0-6AEC-CC0E-6055-F46762B06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765" y="-533400"/>
            <a:ext cx="13688794" cy="912495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E0A01C-6247-F178-87E5-9E10FE7E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9154" y="-2257425"/>
            <a:ext cx="18908808" cy="10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C 0.06901 4.44444E-6 0.125 0.05601 0.125 0.125 C 0.125 0.19398 0.06901 0.25 -2.5E-6 0.25 C -0.06901 0.25 -0.125 0.19398 -0.125 0.125 C -0.125 0.05601 -0.06901 4.44444E-6 -2.5E-6 4.44444E-6 Z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jellyfish&#10;&#10;Description automatically generated with medium confidence">
            <a:extLst>
              <a:ext uri="{FF2B5EF4-FFF2-40B4-BE49-F238E27FC236}">
                <a16:creationId xmlns:a16="http://schemas.microsoft.com/office/drawing/2014/main" id="{CA8D7357-1F56-4738-7464-7F466921E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765" y="-1133475"/>
            <a:ext cx="13688794" cy="9124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EFE1-0910-0CF4-D460-3DC485BA35CA}"/>
              </a:ext>
            </a:extLst>
          </p:cNvPr>
          <p:cNvSpPr txBox="1"/>
          <p:nvPr/>
        </p:nvSpPr>
        <p:spPr>
          <a:xfrm>
            <a:off x="6577182" y="5074503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>
                <a:solidFill>
                  <a:schemeClr val="bg1"/>
                </a:solidFill>
                <a:latin typeface="Britannic Bold" panose="020B0903060703020204" pitchFamily="34" charset="0"/>
                <a:ea typeface="Albifont" panose="02000603000000000000" pitchFamily="2" charset="0"/>
              </a:rPr>
              <a:t>La medusa</a:t>
            </a:r>
          </a:p>
        </p:txBody>
      </p:sp>
    </p:spTree>
    <p:extLst>
      <p:ext uri="{BB962C8B-B14F-4D97-AF65-F5344CB8AC3E}">
        <p14:creationId xmlns:p14="http://schemas.microsoft.com/office/powerpoint/2010/main" val="216875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33</Words>
  <Application>Microsoft Office PowerPoint</Application>
  <PresentationFormat>Widescreen</PresentationFormat>
  <Paragraphs>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Britannic Bold</vt:lpstr>
      <vt:lpstr>Calibri</vt:lpstr>
      <vt:lpstr>Calibri Light</vt:lpstr>
      <vt:lpstr>Office Theme</vt:lpstr>
      <vt:lpstr>Animals del fons marí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 del fons marí</dc:title>
  <dc:creator>Alba Betorz Genové</dc:creator>
  <cp:lastModifiedBy>Alba Betorz Genové</cp:lastModifiedBy>
  <cp:revision>1</cp:revision>
  <dcterms:created xsi:type="dcterms:W3CDTF">2022-04-30T13:37:22Z</dcterms:created>
  <dcterms:modified xsi:type="dcterms:W3CDTF">2024-01-22T10:54:15Z</dcterms:modified>
</cp:coreProperties>
</file>